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522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85E42-1280-4AE2-91DF-933AA8FAE778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2211B-3E85-4E84-93D2-56D2FC464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09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85E42-1280-4AE2-91DF-933AA8FAE778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2211B-3E85-4E84-93D2-56D2FC464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89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85E42-1280-4AE2-91DF-933AA8FAE778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2211B-3E85-4E84-93D2-56D2FC464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268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85E42-1280-4AE2-91DF-933AA8FAE778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2211B-3E85-4E84-93D2-56D2FC464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59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85E42-1280-4AE2-91DF-933AA8FAE778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2211B-3E85-4E84-93D2-56D2FC464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33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85E42-1280-4AE2-91DF-933AA8FAE778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2211B-3E85-4E84-93D2-56D2FC464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5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85E42-1280-4AE2-91DF-933AA8FAE778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2211B-3E85-4E84-93D2-56D2FC464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72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85E42-1280-4AE2-91DF-933AA8FAE778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2211B-3E85-4E84-93D2-56D2FC464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85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85E42-1280-4AE2-91DF-933AA8FAE778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2211B-3E85-4E84-93D2-56D2FC464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45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85E42-1280-4AE2-91DF-933AA8FAE778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2211B-3E85-4E84-93D2-56D2FC464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74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85E42-1280-4AE2-91DF-933AA8FAE778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2211B-3E85-4E84-93D2-56D2FC464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85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85E42-1280-4AE2-91DF-933AA8FAE778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2211B-3E85-4E84-93D2-56D2FC464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34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15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Computing Homography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8" y="904875"/>
            <a:ext cx="8810625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49561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Computing Homography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66775"/>
            <a:ext cx="8901113" cy="591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89536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Computing Homography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990599"/>
            <a:ext cx="8991600" cy="5791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40419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Computing Homography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828675"/>
            <a:ext cx="8915400" cy="595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96315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Computing Homography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8" y="981075"/>
            <a:ext cx="8901112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26600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Computing Homography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890991"/>
            <a:ext cx="8915400" cy="5814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84686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Computing Homography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1"/>
            <a:ext cx="89154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82359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What Could Go wrong ?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838" y="990601"/>
            <a:ext cx="869632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26233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RANSAC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775" y="1143000"/>
            <a:ext cx="8963025" cy="564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17878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b="1" dirty="0" smtClean="0"/>
              <a:t>RAN</a:t>
            </a:r>
            <a:r>
              <a:rPr lang="en-US" dirty="0" smtClean="0"/>
              <a:t>dom </a:t>
            </a:r>
            <a:r>
              <a:rPr lang="en-US" b="1" dirty="0" smtClean="0"/>
              <a:t>SA</a:t>
            </a:r>
            <a:r>
              <a:rPr lang="en-US" dirty="0" smtClean="0"/>
              <a:t>mple </a:t>
            </a:r>
            <a:r>
              <a:rPr lang="en-US" b="1" dirty="0" smtClean="0"/>
              <a:t>C</a:t>
            </a:r>
            <a:r>
              <a:rPr lang="en-US" dirty="0" smtClean="0"/>
              <a:t>onsequences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8" y="914401"/>
            <a:ext cx="8920162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69091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Image Stitching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509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RANSAC Example: Line Fitting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143000"/>
            <a:ext cx="8863012" cy="5636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1021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RANSAC Example: Line Fitting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399" y="1219200"/>
            <a:ext cx="8915401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71242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/>
          <a:lstStyle/>
          <a:p>
            <a:r>
              <a:rPr lang="en-US" dirty="0" smtClean="0"/>
              <a:t>RANSAC Example: Line Fitting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949605"/>
            <a:ext cx="8915400" cy="5755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67472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92162"/>
          </a:xfrm>
        </p:spPr>
        <p:txBody>
          <a:bodyPr/>
          <a:lstStyle/>
          <a:p>
            <a:r>
              <a:rPr lang="en-US" dirty="0" smtClean="0"/>
              <a:t>Warping Images</a:t>
            </a:r>
            <a:endParaRPr 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7" y="838200"/>
            <a:ext cx="8805863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23737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92162"/>
          </a:xfrm>
        </p:spPr>
        <p:txBody>
          <a:bodyPr/>
          <a:lstStyle/>
          <a:p>
            <a:r>
              <a:rPr lang="en-US" dirty="0" smtClean="0"/>
              <a:t>Image Alignment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50" y="914401"/>
            <a:ext cx="902065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9573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92162"/>
          </a:xfrm>
        </p:spPr>
        <p:txBody>
          <a:bodyPr/>
          <a:lstStyle/>
          <a:p>
            <a:r>
              <a:rPr lang="en-US" dirty="0" smtClean="0"/>
              <a:t>Image Alignment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448" y="914400"/>
            <a:ext cx="8961352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54933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92162"/>
          </a:xfrm>
        </p:spPr>
        <p:txBody>
          <a:bodyPr/>
          <a:lstStyle/>
          <a:p>
            <a:r>
              <a:rPr lang="en-US" dirty="0" smtClean="0"/>
              <a:t>Image Alignment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480" y="914400"/>
            <a:ext cx="895232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0656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Blending Images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8" y="914401"/>
            <a:ext cx="911542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75372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Blending Images: Averaging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8" y="990600"/>
            <a:ext cx="8886825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64105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Blending Images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990601"/>
            <a:ext cx="8924539" cy="487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26511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Homography Composition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905462"/>
            <a:ext cx="8915400" cy="580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36332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Blending Images: Weighted Blended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052900"/>
            <a:ext cx="8915400" cy="5652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65063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Blending Images: Weighted Blended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8" y="866775"/>
            <a:ext cx="8772525" cy="591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84687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Blending Images: Weighted Blended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904875"/>
            <a:ext cx="8915400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45451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Image Stitching Example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8" y="838201"/>
            <a:ext cx="9077325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15710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Image Stitching Example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838200"/>
            <a:ext cx="8996361" cy="5943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04874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67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Thanks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80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Homography Composition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50103"/>
            <a:ext cx="8686800" cy="5931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36649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Homography Composition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71810"/>
            <a:ext cx="8839200" cy="5909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39401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Homography Composition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8" y="914401"/>
            <a:ext cx="903922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78979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Homography Composition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8" y="914401"/>
            <a:ext cx="900112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23713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Homography Composition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538" y="914399"/>
            <a:ext cx="8924925" cy="586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96295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Homography Composition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8" y="914401"/>
            <a:ext cx="903922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27835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</Words>
  <Application>Microsoft Office PowerPoint</Application>
  <PresentationFormat>On-screen Show (4:3)</PresentationFormat>
  <Paragraphs>34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Image Stitching</vt:lpstr>
      <vt:lpstr>Homography Composition</vt:lpstr>
      <vt:lpstr>Homography Composition</vt:lpstr>
      <vt:lpstr>Homography Composition</vt:lpstr>
      <vt:lpstr>Homography Composition</vt:lpstr>
      <vt:lpstr>Homography Composition</vt:lpstr>
      <vt:lpstr>Homography Composition</vt:lpstr>
      <vt:lpstr>Homography Composition</vt:lpstr>
      <vt:lpstr>Computing Homography</vt:lpstr>
      <vt:lpstr>Computing Homography</vt:lpstr>
      <vt:lpstr>Computing Homography</vt:lpstr>
      <vt:lpstr>Computing Homography</vt:lpstr>
      <vt:lpstr>Computing Homography</vt:lpstr>
      <vt:lpstr>Computing Homography</vt:lpstr>
      <vt:lpstr>Computing Homography</vt:lpstr>
      <vt:lpstr>What Could Go wrong ?</vt:lpstr>
      <vt:lpstr>RANSAC</vt:lpstr>
      <vt:lpstr>RANdom SAmple Consequences</vt:lpstr>
      <vt:lpstr>RANSAC Example: Line Fitting</vt:lpstr>
      <vt:lpstr>RANSAC Example: Line Fitting</vt:lpstr>
      <vt:lpstr>RANSAC Example: Line Fitting</vt:lpstr>
      <vt:lpstr>Warping Images</vt:lpstr>
      <vt:lpstr>Image Alignment</vt:lpstr>
      <vt:lpstr>Image Alignment</vt:lpstr>
      <vt:lpstr>Image Alignment</vt:lpstr>
      <vt:lpstr>Blending Images</vt:lpstr>
      <vt:lpstr>Blending Images: Averaging</vt:lpstr>
      <vt:lpstr>Blending Images</vt:lpstr>
      <vt:lpstr>Blending Images: Weighted Blended</vt:lpstr>
      <vt:lpstr>Blending Images: Weighted Blended</vt:lpstr>
      <vt:lpstr>Blending Images: Weighted Blended</vt:lpstr>
      <vt:lpstr>Image Stitching Example</vt:lpstr>
      <vt:lpstr>Image Stitching Example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</cp:revision>
  <dcterms:created xsi:type="dcterms:W3CDTF">2023-12-31T11:48:15Z</dcterms:created>
  <dcterms:modified xsi:type="dcterms:W3CDTF">2023-12-31T11:49:14Z</dcterms:modified>
</cp:coreProperties>
</file>